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5cea41c2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5cea41c2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cea41c2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cea41c2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5cea41c2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5cea41c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5cea41c2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5cea41c2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cea41c2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5cea41c2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5cea41c2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5cea41c2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Installation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96525" y="1659275"/>
            <a:ext cx="518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Installation of  react js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Visual studio code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304700" y="1438225"/>
            <a:ext cx="60333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Node.js provides a runtime environment to execute JavaScript code from outside a browser.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NPM, the Node package manager, is used for managing and sharing the packages for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node 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353475" y="1304150"/>
            <a:ext cx="58869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is a step  to install a tool called create-react-app using NPM.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tool is used to create react applications easily from our system.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You can install this at the system level or temporarily at a folder level.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Create-React App Tool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390025" y="1659275"/>
            <a:ext cx="5494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After the create-react-app is installed, we can create our first react application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Let's say I want to create the project or application in F:\React_Programs.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react project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341275" y="962875"/>
            <a:ext cx="6333000" cy="3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But as a developer, we would be more interested to know about the Project which is created, its structure and we would like to play around with it.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 it is time for us to get an Editor.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we think of IDE,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Visual Studio Code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IDE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Sublime Editor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Atom Editor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Webstorm and a few others. 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938500" y="445025"/>
            <a:ext cx="57357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377850" y="1659275"/>
            <a:ext cx="5862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Is a free IDE from Microsoft built for developing and debugging web applications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 has integrated Git control &amp; terminal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Hints and auto-completion features while you code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938500" y="445025"/>
            <a:ext cx="57357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